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12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612C-30E2-4A5E-9A7E-C54A72B4D34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843D-3201-4878-87EC-BCF6FFB3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3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612C-30E2-4A5E-9A7E-C54A72B4D34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843D-3201-4878-87EC-BCF6FFB3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3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612C-30E2-4A5E-9A7E-C54A72B4D34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843D-3201-4878-87EC-BCF6FFB3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8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612C-30E2-4A5E-9A7E-C54A72B4D34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843D-3201-4878-87EC-BCF6FFB3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80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612C-30E2-4A5E-9A7E-C54A72B4D34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843D-3201-4878-87EC-BCF6FFB3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019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612C-30E2-4A5E-9A7E-C54A72B4D34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843D-3201-4878-87EC-BCF6FFB3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0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612C-30E2-4A5E-9A7E-C54A72B4D34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843D-3201-4878-87EC-BCF6FFB3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9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612C-30E2-4A5E-9A7E-C54A72B4D34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843D-3201-4878-87EC-BCF6FFB3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8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612C-30E2-4A5E-9A7E-C54A72B4D34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843D-3201-4878-87EC-BCF6FFB3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5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612C-30E2-4A5E-9A7E-C54A72B4D34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843D-3201-4878-87EC-BCF6FFB3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7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612C-30E2-4A5E-9A7E-C54A72B4D34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843D-3201-4878-87EC-BCF6FFB3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A612C-30E2-4A5E-9A7E-C54A72B4D34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73843D-3201-4878-87EC-BCF6FFB30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8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ackground with red dots&#10;&#10;Description automatically generated">
            <a:extLst>
              <a:ext uri="{FF2B5EF4-FFF2-40B4-BE49-F238E27FC236}">
                <a16:creationId xmlns:a16="http://schemas.microsoft.com/office/drawing/2014/main" id="{D4876D96-6DB0-4305-7B39-762AB0D4CC4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91821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6A34D91-7C18-6602-A23B-85FB8BE0EED1}"/>
              </a:ext>
            </a:extLst>
          </p:cNvPr>
          <p:cNvSpPr/>
          <p:nvPr/>
        </p:nvSpPr>
        <p:spPr>
          <a:xfrm>
            <a:off x="1861301" y="629716"/>
            <a:ext cx="1524135" cy="3231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5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Presenter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E06795-02E8-E592-E69E-80B1C46E5C8B}"/>
              </a:ext>
            </a:extLst>
          </p:cNvPr>
          <p:cNvSpPr txBox="1"/>
          <p:nvPr/>
        </p:nvSpPr>
        <p:spPr>
          <a:xfrm>
            <a:off x="1979569" y="893888"/>
            <a:ext cx="1287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Poster Title</a:t>
            </a:r>
          </a:p>
        </p:txBody>
      </p:sp>
    </p:spTree>
    <p:extLst>
      <p:ext uri="{BB962C8B-B14F-4D97-AF65-F5344CB8AC3E}">
        <p14:creationId xmlns:p14="http://schemas.microsoft.com/office/powerpoint/2010/main" val="1211200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4</Words>
  <Application>Microsoft Office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Ali</dc:creator>
  <cp:lastModifiedBy>Ahmed Ali</cp:lastModifiedBy>
  <cp:revision>2</cp:revision>
  <dcterms:created xsi:type="dcterms:W3CDTF">2024-01-29T10:10:27Z</dcterms:created>
  <dcterms:modified xsi:type="dcterms:W3CDTF">2024-01-29T10:14:09Z</dcterms:modified>
</cp:coreProperties>
</file>