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7"/>
    <p:restoredTop sz="94509"/>
  </p:normalViewPr>
  <p:slideViewPr>
    <p:cSldViewPr snapToGrid="0">
      <p:cViewPr>
        <p:scale>
          <a:sx n="80" d="100"/>
          <a:sy n="80" d="100"/>
        </p:scale>
        <p:origin x="152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BA34-D03F-7542-8562-87A3FA839506}" type="datetimeFigureOut">
              <a:rPr lang="en-BH" smtClean="0"/>
              <a:t>08/18/2025</a:t>
            </a:fld>
            <a:endParaRPr lang="en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397D-8A78-4347-880E-AF8CE58D3BEA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339472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BA34-D03F-7542-8562-87A3FA839506}" type="datetimeFigureOut">
              <a:rPr lang="en-BH" smtClean="0"/>
              <a:t>08/18/2025</a:t>
            </a:fld>
            <a:endParaRPr lang="en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397D-8A78-4347-880E-AF8CE58D3BEA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76711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BA34-D03F-7542-8562-87A3FA839506}" type="datetimeFigureOut">
              <a:rPr lang="en-BH" smtClean="0"/>
              <a:t>08/18/2025</a:t>
            </a:fld>
            <a:endParaRPr lang="en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397D-8A78-4347-880E-AF8CE58D3BEA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225905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BA34-D03F-7542-8562-87A3FA839506}" type="datetimeFigureOut">
              <a:rPr lang="en-BH" smtClean="0"/>
              <a:t>08/18/2025</a:t>
            </a:fld>
            <a:endParaRPr lang="en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397D-8A78-4347-880E-AF8CE58D3BEA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28333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BA34-D03F-7542-8562-87A3FA839506}" type="datetimeFigureOut">
              <a:rPr lang="en-BH" smtClean="0"/>
              <a:t>08/18/2025</a:t>
            </a:fld>
            <a:endParaRPr lang="en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397D-8A78-4347-880E-AF8CE58D3BEA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54790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BA34-D03F-7542-8562-87A3FA839506}" type="datetimeFigureOut">
              <a:rPr lang="en-BH" smtClean="0"/>
              <a:t>08/18/2025</a:t>
            </a:fld>
            <a:endParaRPr lang="en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397D-8A78-4347-880E-AF8CE58D3BEA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23111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BA34-D03F-7542-8562-87A3FA839506}" type="datetimeFigureOut">
              <a:rPr lang="en-BH" smtClean="0"/>
              <a:t>08/18/2025</a:t>
            </a:fld>
            <a:endParaRPr lang="en-B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397D-8A78-4347-880E-AF8CE58D3BEA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216469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BA34-D03F-7542-8562-87A3FA839506}" type="datetimeFigureOut">
              <a:rPr lang="en-BH" smtClean="0"/>
              <a:t>08/18/2025</a:t>
            </a:fld>
            <a:endParaRPr lang="en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397D-8A78-4347-880E-AF8CE58D3BEA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54475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BA34-D03F-7542-8562-87A3FA839506}" type="datetimeFigureOut">
              <a:rPr lang="en-BH" smtClean="0"/>
              <a:t>08/18/2025</a:t>
            </a:fld>
            <a:endParaRPr lang="en-B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397D-8A78-4347-880E-AF8CE58D3BEA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595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BA34-D03F-7542-8562-87A3FA839506}" type="datetimeFigureOut">
              <a:rPr lang="en-BH" smtClean="0"/>
              <a:t>08/18/2025</a:t>
            </a:fld>
            <a:endParaRPr lang="en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397D-8A78-4347-880E-AF8CE58D3BEA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53476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BA34-D03F-7542-8562-87A3FA839506}" type="datetimeFigureOut">
              <a:rPr lang="en-BH" smtClean="0"/>
              <a:t>08/18/2025</a:t>
            </a:fld>
            <a:endParaRPr lang="en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397D-8A78-4347-880E-AF8CE58D3BEA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307604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F2BA34-D03F-7542-8562-87A3FA839506}" type="datetimeFigureOut">
              <a:rPr lang="en-BH" smtClean="0"/>
              <a:t>08/18/2025</a:t>
            </a:fld>
            <a:endParaRPr lang="en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00397D-8A78-4347-880E-AF8CE58D3BEA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22228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63F556-9F33-C1E3-A698-B9098A76A250}"/>
              </a:ext>
            </a:extLst>
          </p:cNvPr>
          <p:cNvSpPr/>
          <p:nvPr/>
        </p:nvSpPr>
        <p:spPr>
          <a:xfrm>
            <a:off x="180753" y="1305464"/>
            <a:ext cx="6475227" cy="10581736"/>
          </a:xfrm>
          <a:prstGeom prst="rect">
            <a:avLst/>
          </a:prstGeom>
          <a:gradFill flip="none" rotWithShape="1">
            <a:gsLst>
              <a:gs pos="13000">
                <a:schemeClr val="accent4">
                  <a:lumMod val="5000"/>
                  <a:lumOff val="95000"/>
                </a:schemeClr>
              </a:gs>
              <a:gs pos="79000">
                <a:schemeClr val="accent6">
                  <a:lumMod val="20000"/>
                  <a:lumOff val="80000"/>
                </a:schemeClr>
              </a:gs>
              <a:gs pos="41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D97639-4CA8-ECE0-8A6E-74AB1FC6FFAF}"/>
              </a:ext>
            </a:extLst>
          </p:cNvPr>
          <p:cNvSpPr/>
          <p:nvPr/>
        </p:nvSpPr>
        <p:spPr>
          <a:xfrm>
            <a:off x="475720" y="1543848"/>
            <a:ext cx="5763155" cy="9758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E9C7CA-913B-A0B2-4228-E3CC2467EFA9}"/>
              </a:ext>
            </a:extLst>
          </p:cNvPr>
          <p:cNvSpPr txBox="1"/>
          <p:nvPr/>
        </p:nvSpPr>
        <p:spPr>
          <a:xfrm>
            <a:off x="1215783" y="1690304"/>
            <a:ext cx="410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H" sz="1400" b="1" dirty="0">
                <a:solidFill>
                  <a:srgbClr val="FF0000"/>
                </a:solidFill>
              </a:rPr>
              <a:t>Research Title</a:t>
            </a:r>
          </a:p>
          <a:p>
            <a:pPr algn="ctr"/>
            <a:r>
              <a:rPr lang="en-BH" sz="1100" dirty="0">
                <a:solidFill>
                  <a:srgbClr val="FF0000"/>
                </a:solidFill>
              </a:rPr>
              <a:t>Authors</a:t>
            </a:r>
          </a:p>
          <a:p>
            <a:pPr algn="ctr"/>
            <a:r>
              <a:rPr lang="en-BH" sz="1100" dirty="0">
                <a:solidFill>
                  <a:srgbClr val="FF0000"/>
                </a:solidFill>
              </a:rPr>
              <a:t>Affilliation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0D7167-1BB5-4492-4499-17A80E0B0C0F}"/>
              </a:ext>
            </a:extLst>
          </p:cNvPr>
          <p:cNvSpPr/>
          <p:nvPr/>
        </p:nvSpPr>
        <p:spPr>
          <a:xfrm>
            <a:off x="468039" y="3025799"/>
            <a:ext cx="2800175" cy="20726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A8EC00-DA1E-0128-FAFA-279604E77CEB}"/>
              </a:ext>
            </a:extLst>
          </p:cNvPr>
          <p:cNvSpPr/>
          <p:nvPr/>
        </p:nvSpPr>
        <p:spPr>
          <a:xfrm>
            <a:off x="3386586" y="3025799"/>
            <a:ext cx="3006738" cy="20726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D57BB8-4DF3-98D8-0D5B-5749998B6FA3}"/>
              </a:ext>
            </a:extLst>
          </p:cNvPr>
          <p:cNvSpPr/>
          <p:nvPr/>
        </p:nvSpPr>
        <p:spPr>
          <a:xfrm>
            <a:off x="468038" y="7093562"/>
            <a:ext cx="2800176" cy="20726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9A3CDE-6457-B008-ECE2-D998CD38E6E3}"/>
              </a:ext>
            </a:extLst>
          </p:cNvPr>
          <p:cNvSpPr/>
          <p:nvPr/>
        </p:nvSpPr>
        <p:spPr>
          <a:xfrm>
            <a:off x="3386586" y="7093562"/>
            <a:ext cx="2995694" cy="20726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5747FB-90C6-0936-812C-543E61BCDB86}"/>
              </a:ext>
            </a:extLst>
          </p:cNvPr>
          <p:cNvSpPr/>
          <p:nvPr/>
        </p:nvSpPr>
        <p:spPr>
          <a:xfrm>
            <a:off x="466726" y="5202134"/>
            <a:ext cx="5924550" cy="17473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A080C4-5DB1-5F66-6718-0447CCB2C95E}"/>
              </a:ext>
            </a:extLst>
          </p:cNvPr>
          <p:cNvSpPr/>
          <p:nvPr/>
        </p:nvSpPr>
        <p:spPr>
          <a:xfrm>
            <a:off x="466725" y="9229470"/>
            <a:ext cx="2810753" cy="16570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6085FD-F287-7DB0-D7BB-9914E908CA57}"/>
              </a:ext>
            </a:extLst>
          </p:cNvPr>
          <p:cNvSpPr/>
          <p:nvPr/>
        </p:nvSpPr>
        <p:spPr>
          <a:xfrm>
            <a:off x="3395851" y="9229470"/>
            <a:ext cx="2995424" cy="16570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3F924-CB0E-22EC-74CC-F178F08B64A2}"/>
              </a:ext>
            </a:extLst>
          </p:cNvPr>
          <p:cNvSpPr txBox="1"/>
          <p:nvPr/>
        </p:nvSpPr>
        <p:spPr>
          <a:xfrm>
            <a:off x="464676" y="3073912"/>
            <a:ext cx="1190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H" sz="1000" dirty="0"/>
              <a:t>Background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A6D081-9D5C-0097-DB48-6147585C4A60}"/>
              </a:ext>
            </a:extLst>
          </p:cNvPr>
          <p:cNvSpPr txBox="1"/>
          <p:nvPr/>
        </p:nvSpPr>
        <p:spPr>
          <a:xfrm>
            <a:off x="3395851" y="3085285"/>
            <a:ext cx="1190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H" sz="1000" dirty="0"/>
              <a:t>Aim/Objectives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066D56-8621-395F-4BFD-DF277677F993}"/>
              </a:ext>
            </a:extLst>
          </p:cNvPr>
          <p:cNvSpPr txBox="1"/>
          <p:nvPr/>
        </p:nvSpPr>
        <p:spPr>
          <a:xfrm>
            <a:off x="464676" y="5240448"/>
            <a:ext cx="1190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H" sz="1000" dirty="0"/>
              <a:t>Method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36BD29-4738-44E2-EF7B-49F720CC45C4}"/>
              </a:ext>
            </a:extLst>
          </p:cNvPr>
          <p:cNvSpPr txBox="1"/>
          <p:nvPr/>
        </p:nvSpPr>
        <p:spPr>
          <a:xfrm>
            <a:off x="475720" y="7111848"/>
            <a:ext cx="1190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H" sz="1000" dirty="0"/>
              <a:t>Results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D27C2-1CD2-AA43-D0B6-E51FCA31B39D}"/>
              </a:ext>
            </a:extLst>
          </p:cNvPr>
          <p:cNvSpPr txBox="1"/>
          <p:nvPr/>
        </p:nvSpPr>
        <p:spPr>
          <a:xfrm>
            <a:off x="3354331" y="7132248"/>
            <a:ext cx="1190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H" sz="1000" dirty="0"/>
              <a:t>Figures/Tables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D0319D-CAF0-16F1-27FC-1C8D7907AA54}"/>
              </a:ext>
            </a:extLst>
          </p:cNvPr>
          <p:cNvSpPr txBox="1"/>
          <p:nvPr/>
        </p:nvSpPr>
        <p:spPr>
          <a:xfrm>
            <a:off x="475720" y="9256707"/>
            <a:ext cx="1190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H" sz="1000" dirty="0"/>
              <a:t>Conclusion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753C39-CBE2-D2BE-5D3E-4791A6DBECC0}"/>
              </a:ext>
            </a:extLst>
          </p:cNvPr>
          <p:cNvSpPr txBox="1"/>
          <p:nvPr/>
        </p:nvSpPr>
        <p:spPr>
          <a:xfrm>
            <a:off x="3386586" y="9247437"/>
            <a:ext cx="1190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H" sz="1000" dirty="0"/>
              <a:t>References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AE6AFF-EF11-14E3-0741-504C95CD5516}"/>
              </a:ext>
            </a:extLst>
          </p:cNvPr>
          <p:cNvSpPr txBox="1"/>
          <p:nvPr/>
        </p:nvSpPr>
        <p:spPr>
          <a:xfrm>
            <a:off x="3429000" y="11456017"/>
            <a:ext cx="26574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H" sz="1050" dirty="0">
                <a:solidFill>
                  <a:srgbClr val="FFFF00"/>
                </a:solidFill>
              </a:rPr>
              <a:t>Correspondance with authors: add email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EA746D0-932E-0D0D-9FAD-E27CC3D2C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8403" y="110164"/>
            <a:ext cx="1157577" cy="1114065"/>
          </a:xfrm>
          <a:prstGeom prst="rect">
            <a:avLst/>
          </a:prstGeom>
        </p:spPr>
      </p:pic>
      <p:pic>
        <p:nvPicPr>
          <p:cNvPr id="4" name="Picture 3" descr="A logo for a conference">
            <a:extLst>
              <a:ext uri="{FF2B5EF4-FFF2-40B4-BE49-F238E27FC236}">
                <a16:creationId xmlns:a16="http://schemas.microsoft.com/office/drawing/2014/main" id="{8029E7E9-BED4-D373-9E13-E0A905044E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42" t="5716" r="4642" b="16142"/>
          <a:stretch>
            <a:fillRect/>
          </a:stretch>
        </p:blipFill>
        <p:spPr>
          <a:xfrm>
            <a:off x="180753" y="51653"/>
            <a:ext cx="1326617" cy="12019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D7BF08-3FCD-A4A6-09B2-CF156861AE69}"/>
              </a:ext>
            </a:extLst>
          </p:cNvPr>
          <p:cNvSpPr txBox="1"/>
          <p:nvPr/>
        </p:nvSpPr>
        <p:spPr>
          <a:xfrm>
            <a:off x="1450456" y="495704"/>
            <a:ext cx="410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“Women and Child Mental Health” </a:t>
            </a:r>
            <a:endParaRPr lang="en-BH" sz="11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89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28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Dalal al. Rumaihi</dc:creator>
  <cp:lastModifiedBy>Ahmed Ali</cp:lastModifiedBy>
  <cp:revision>4</cp:revision>
  <dcterms:created xsi:type="dcterms:W3CDTF">2024-10-21T18:20:55Z</dcterms:created>
  <dcterms:modified xsi:type="dcterms:W3CDTF">2025-08-18T07:46:47Z</dcterms:modified>
</cp:coreProperties>
</file>