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89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7"/>
    <p:restoredTop sz="94509"/>
  </p:normalViewPr>
  <p:slideViewPr>
    <p:cSldViewPr snapToGrid="0">
      <p:cViewPr>
        <p:scale>
          <a:sx n="70" d="100"/>
          <a:sy n="70" d="100"/>
        </p:scale>
        <p:origin x="1526" y="-22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3394728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176711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259050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8333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54790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3111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16469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54475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5952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153476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307604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F2BA34-D03F-7542-8562-87A3FA839506}" type="datetimeFigureOut">
              <a:rPr lang="en-BH" smtClean="0"/>
              <a:t>08/03/2026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122228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92686F-8A20-D3E7-6062-4C17F136F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6AE6AFF-EF11-14E3-0741-504C95CD5516}"/>
              </a:ext>
            </a:extLst>
          </p:cNvPr>
          <p:cNvSpPr txBox="1"/>
          <p:nvPr/>
        </p:nvSpPr>
        <p:spPr>
          <a:xfrm>
            <a:off x="1790138" y="10970650"/>
            <a:ext cx="2877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H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Correspondance with authors: add email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9645C7-FBE3-84E9-F76B-2ABF8811A48B}"/>
              </a:ext>
            </a:extLst>
          </p:cNvPr>
          <p:cNvSpPr txBox="1"/>
          <p:nvPr/>
        </p:nvSpPr>
        <p:spPr>
          <a:xfrm>
            <a:off x="167144" y="4801557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5FBB7B-DBFB-43ED-D6C6-97C39D31356A}"/>
              </a:ext>
            </a:extLst>
          </p:cNvPr>
          <p:cNvSpPr txBox="1"/>
          <p:nvPr/>
        </p:nvSpPr>
        <p:spPr>
          <a:xfrm>
            <a:off x="284238" y="2873931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B055ED-21CA-2715-1792-00D75C55771F}"/>
              </a:ext>
            </a:extLst>
          </p:cNvPr>
          <p:cNvSpPr txBox="1"/>
          <p:nvPr/>
        </p:nvSpPr>
        <p:spPr>
          <a:xfrm>
            <a:off x="167144" y="7036725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4325F0-D727-7F1B-C1AE-298246399CF5}"/>
              </a:ext>
            </a:extLst>
          </p:cNvPr>
          <p:cNvSpPr txBox="1"/>
          <p:nvPr/>
        </p:nvSpPr>
        <p:spPr>
          <a:xfrm>
            <a:off x="3475795" y="7036724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F94AE3-C58E-0C6C-B191-B1495E196863}"/>
              </a:ext>
            </a:extLst>
          </p:cNvPr>
          <p:cNvSpPr txBox="1"/>
          <p:nvPr/>
        </p:nvSpPr>
        <p:spPr>
          <a:xfrm>
            <a:off x="167144" y="9197367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B8199F-217B-8585-EDC1-0DAC4045F39F}"/>
              </a:ext>
            </a:extLst>
          </p:cNvPr>
          <p:cNvSpPr txBox="1"/>
          <p:nvPr/>
        </p:nvSpPr>
        <p:spPr>
          <a:xfrm>
            <a:off x="3475795" y="9197367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7F7190-A5B8-5FFD-18DB-33395AF9E757}"/>
              </a:ext>
            </a:extLst>
          </p:cNvPr>
          <p:cNvSpPr txBox="1"/>
          <p:nvPr/>
        </p:nvSpPr>
        <p:spPr>
          <a:xfrm>
            <a:off x="3518067" y="2873932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6365272-BC30-FB4E-BE0B-6534FC7B4228}"/>
              </a:ext>
            </a:extLst>
          </p:cNvPr>
          <p:cNvSpPr/>
          <p:nvPr/>
        </p:nvSpPr>
        <p:spPr>
          <a:xfrm>
            <a:off x="1825270" y="1483516"/>
            <a:ext cx="27961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BH" b="1" dirty="0">
                <a:solidFill>
                  <a:srgbClr val="0070C0"/>
                </a:solidFill>
              </a:rPr>
              <a:t>Research Title</a:t>
            </a:r>
          </a:p>
          <a:p>
            <a:pPr algn="ctr"/>
            <a:r>
              <a:rPr lang="en-BH" b="1" dirty="0">
                <a:solidFill>
                  <a:srgbClr val="0070C0"/>
                </a:solidFill>
              </a:rPr>
              <a:t>Authors</a:t>
            </a:r>
          </a:p>
          <a:p>
            <a:pPr algn="ctr"/>
            <a:r>
              <a:rPr lang="en-BH" b="1" dirty="0">
                <a:solidFill>
                  <a:srgbClr val="0070C0"/>
                </a:solidFill>
              </a:rPr>
              <a:t>Affilliation </a:t>
            </a:r>
          </a:p>
        </p:txBody>
      </p:sp>
    </p:spTree>
    <p:extLst>
      <p:ext uri="{BB962C8B-B14F-4D97-AF65-F5344CB8AC3E}">
        <p14:creationId xmlns:p14="http://schemas.microsoft.com/office/powerpoint/2010/main" val="3568789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</TotalTime>
  <Words>31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Dalal al. Rumaihi</dc:creator>
  <cp:lastModifiedBy>Ahmed Ali</cp:lastModifiedBy>
  <cp:revision>10</cp:revision>
  <dcterms:created xsi:type="dcterms:W3CDTF">2024-10-21T18:20:55Z</dcterms:created>
  <dcterms:modified xsi:type="dcterms:W3CDTF">2026-08-03T06:08:26Z</dcterms:modified>
</cp:coreProperties>
</file>